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3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62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7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30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8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4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4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5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2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chnika148/football-database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045"/>
            <a:ext cx="3723894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8764"/>
            <a:ext cx="3723424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63262"/>
            <a:ext cx="2804459" cy="2661138"/>
          </a:xfrm>
        </p:spPr>
        <p:txBody>
          <a:bodyPr anchor="ctr">
            <a:normAutofit/>
          </a:bodyPr>
          <a:lstStyle/>
          <a:p>
            <a:r>
              <a:rPr lang="en-US" sz="3000"/>
              <a:t>Machine Learning Project – Match Outcome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2" y="5101298"/>
            <a:ext cx="2804458" cy="1116622"/>
          </a:xfrm>
        </p:spPr>
        <p:txBody>
          <a:bodyPr>
            <a:normAutofit/>
          </a:bodyPr>
          <a:lstStyle/>
          <a:p>
            <a:r>
              <a:t>Using Machine Learning to Predict Match Results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BA859E1-88BA-E65C-CB80-FB26274F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3454" y="1081139"/>
            <a:ext cx="4695722" cy="469572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1. </a:t>
            </a:r>
            <a:r>
              <a:rPr lang="en-US" dirty="0"/>
              <a:t>The importance of Football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  <p:pic>
        <p:nvPicPr>
          <p:cNvPr id="5" name="Picture 4" descr="A person sitting in a stadium&#10;&#10;AI-generated content may be incorrect.">
            <a:extLst>
              <a:ext uri="{FF2B5EF4-FFF2-40B4-BE49-F238E27FC236}">
                <a16:creationId xmlns:a16="http://schemas.microsoft.com/office/drawing/2014/main" id="{651A0773-759C-37A9-36DC-8B3057C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74" y="2029891"/>
            <a:ext cx="2845198" cy="4213279"/>
          </a:xfrm>
          <a:prstGeom prst="rect">
            <a:avLst/>
          </a:prstGeom>
        </p:spPr>
      </p:pic>
      <p:pic>
        <p:nvPicPr>
          <p:cNvPr id="7" name="Picture 6" descr="Two boys posing for a picture with a dog&#10;&#10;AI-generated content may be incorrect.">
            <a:extLst>
              <a:ext uri="{FF2B5EF4-FFF2-40B4-BE49-F238E27FC236}">
                <a16:creationId xmlns:a16="http://schemas.microsoft.com/office/drawing/2014/main" id="{9B2B781D-AFAD-9E47-4EFE-119173FB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2" t="2699"/>
          <a:stretch/>
        </p:blipFill>
        <p:spPr>
          <a:xfrm>
            <a:off x="461310" y="2154862"/>
            <a:ext cx="5354233" cy="4213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37DC-9C43-897E-9FE4-52280C77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The Data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6851-B6CC-67C3-B967-1EA0FEB9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 whether a team will Win, Lose, or Draw</a:t>
            </a:r>
          </a:p>
          <a:p>
            <a:r>
              <a:rPr lang="en-US" dirty="0"/>
              <a:t>Dataset: games results from 2015 – 2020 (12,680 game records)</a:t>
            </a:r>
          </a:p>
          <a:p>
            <a:r>
              <a:rPr lang="en-US" dirty="0"/>
              <a:t>Useful for sports analytics and game predictions</a:t>
            </a:r>
          </a:p>
          <a:p>
            <a:r>
              <a:rPr lang="en-US" dirty="0"/>
              <a:t>The data Football Database  </a:t>
            </a:r>
            <a:r>
              <a:rPr lang="en-US" sz="1300" dirty="0"/>
              <a:t>&lt;</a:t>
            </a:r>
            <a:r>
              <a:rPr lang="en-US" sz="1300" dirty="0">
                <a:hlinkClick r:id="rId2"/>
              </a:rPr>
              <a:t>https://www.kaggle.com/datasets/technika148/football-database/data</a:t>
            </a:r>
            <a:r>
              <a:rPr lang="en-US" sz="1300" dirty="0"/>
              <a:t>&gt; </a:t>
            </a:r>
          </a:p>
          <a:p>
            <a:r>
              <a:rPr lang="en-US" dirty="0"/>
              <a:t>7 files ( appearance, games, leagues, players, shots, teams, </a:t>
            </a:r>
            <a:r>
              <a:rPr lang="en-US" dirty="0" err="1"/>
              <a:t>teamstats</a:t>
            </a:r>
            <a:r>
              <a:rPr lang="en-US" dirty="0"/>
              <a:t>)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373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dirty="0"/>
              <a:t>.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-----create merging graph------ </a:t>
            </a:r>
          </a:p>
          <a:p>
            <a:r>
              <a:rPr dirty="0"/>
              <a:t>removed </a:t>
            </a:r>
            <a:r>
              <a:rPr lang="en-US" dirty="0"/>
              <a:t>duplicate</a:t>
            </a:r>
            <a:r>
              <a:rPr dirty="0"/>
              <a:t> columns</a:t>
            </a:r>
            <a:r>
              <a:rPr lang="en-US" dirty="0"/>
              <a:t> (columns of Goals, XG </a:t>
            </a:r>
            <a:r>
              <a:rPr lang="en-US" dirty="0" err="1"/>
              <a:t>etx</a:t>
            </a:r>
            <a:r>
              <a:rPr lang="en-US" dirty="0"/>
              <a:t>.)</a:t>
            </a:r>
            <a:endParaRPr dirty="0"/>
          </a:p>
          <a:p>
            <a:r>
              <a:rPr dirty="0"/>
              <a:t>Created </a:t>
            </a:r>
            <a:r>
              <a:rPr lang="en-US" dirty="0"/>
              <a:t>Categorized columns (such as Goals 1-5 and 5+)</a:t>
            </a:r>
            <a:endParaRPr dirty="0"/>
          </a:p>
          <a:p>
            <a:r>
              <a:rPr dirty="0"/>
              <a:t>Encoded target variable as numerical labels (Win=1, Draw=0, Loss=</a:t>
            </a:r>
            <a:r>
              <a:rPr lang="en-US" dirty="0"/>
              <a:t>2</a:t>
            </a:r>
            <a:r>
              <a:rPr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t>3. 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EDA</a:t>
            </a:r>
          </a:p>
          <a:p>
            <a:pPr lvl="1"/>
            <a:r>
              <a:rPr lang="en-US" dirty="0"/>
              <a:t>Performance Metrics Drive Results</a:t>
            </a:r>
          </a:p>
          <a:p>
            <a:pPr lvl="2"/>
            <a:r>
              <a:rPr lang="en-US" dirty="0"/>
              <a:t> Goals, assists, and expected goals (</a:t>
            </a:r>
            <a:r>
              <a:rPr lang="en-US" dirty="0" err="1"/>
              <a:t>xG</a:t>
            </a:r>
            <a:r>
              <a:rPr lang="en-US" dirty="0"/>
              <a:t>) strongly influence match outcomes.</a:t>
            </a:r>
          </a:p>
          <a:p>
            <a:pPr lvl="1"/>
            <a:r>
              <a:rPr lang="en-US" dirty="0"/>
              <a:t>Disciplinary Factors Matter</a:t>
            </a:r>
          </a:p>
          <a:p>
            <a:pPr lvl="2"/>
            <a:r>
              <a:rPr lang="en-US" dirty="0"/>
              <a:t> More red cards significantly increase the likelihood of losing. (p &lt; 0.001)</a:t>
            </a:r>
          </a:p>
          <a:p>
            <a:pPr lvl="1"/>
            <a:r>
              <a:rPr lang="en-US" dirty="0"/>
              <a:t> Match Statistics Patterns</a:t>
            </a:r>
          </a:p>
          <a:p>
            <a:pPr lvl="2"/>
            <a:r>
              <a:rPr lang="en-US" dirty="0"/>
              <a:t> Teams with higher shots &amp; </a:t>
            </a:r>
            <a:r>
              <a:rPr lang="en-US" dirty="0" err="1"/>
              <a:t>xGoals</a:t>
            </a:r>
            <a:r>
              <a:rPr lang="en-US" dirty="0"/>
              <a:t> tend to win. (p &lt; 0.001, T-Test &amp; ANOVA)</a:t>
            </a:r>
          </a:p>
          <a:p>
            <a:pPr lvl="2"/>
            <a:r>
              <a:rPr lang="en-US" dirty="0"/>
              <a:t>Red cards &amp; fouls impact match outcomes negatively.</a:t>
            </a:r>
          </a:p>
          <a:p>
            <a:pPr marL="85725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======need to add </a:t>
            </a:r>
            <a:r>
              <a:rPr lang="en-US" dirty="0" err="1"/>
              <a:t>orrelation</a:t>
            </a:r>
            <a:r>
              <a:rPr lang="en-US" dirty="0"/>
              <a:t> heatmap and bar charts for feature ====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7796-663C-B0F6-0A1E-26AA9F0C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Outliers, Missing Data and Feature Engineering 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CCF0-923C-3A8A-4089-BDF71CE6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of missing values and outliers</a:t>
            </a:r>
          </a:p>
          <a:p>
            <a:r>
              <a:rPr lang="en-US" dirty="0"/>
              <a:t>Results after handling with missing data and outliers ….???</a:t>
            </a:r>
          </a:p>
          <a:p>
            <a:r>
              <a:rPr lang="en-US" dirty="0"/>
              <a:t>New calculated features ….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3912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 Model Selection &amp;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Models: Logistic Regression, Random Forest, </a:t>
            </a:r>
            <a:r>
              <a:rPr dirty="0" err="1"/>
              <a:t>XGBoost</a:t>
            </a:r>
            <a:r>
              <a:rPr lang="en-US" dirty="0"/>
              <a:t>…etc.</a:t>
            </a:r>
            <a:endParaRPr dirty="0"/>
          </a:p>
          <a:p>
            <a:r>
              <a:rPr lang="en-US" dirty="0"/>
              <a:t>Model XXX</a:t>
            </a:r>
            <a:r>
              <a:rPr dirty="0"/>
              <a:t> performed best with </a:t>
            </a:r>
            <a:r>
              <a:rPr lang="en-US" dirty="0"/>
              <a:t>…</a:t>
            </a:r>
            <a:r>
              <a:rPr dirty="0"/>
              <a:t> accuracy</a:t>
            </a:r>
          </a:p>
          <a:p>
            <a:r>
              <a:rPr dirty="0"/>
              <a:t>Used train-test split (80-20%) and cross-validation</a:t>
            </a:r>
            <a:r>
              <a:rPr lang="en-US" dirty="0"/>
              <a:t> </a:t>
            </a:r>
          </a:p>
          <a:p>
            <a:r>
              <a:rPr lang="en-US" dirty="0"/>
              <a:t>Present the Fine Tuning that used and the best parameters results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 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-----show the </a:t>
            </a:r>
            <a:r>
              <a:rPr lang="en-US" dirty="0" err="1"/>
              <a:t>MSE,RMSE,Rsqr</a:t>
            </a:r>
            <a:r>
              <a:rPr lang="en-US" dirty="0"/>
              <a:t> table by each model (maybe bar chart)----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6. Conclusion &amp; </a:t>
            </a:r>
            <a:r>
              <a:rPr lang="en-US" dirty="0"/>
              <a:t>Model Deployment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Key predictors: </a:t>
            </a:r>
            <a:r>
              <a:rPr dirty="0" err="1"/>
              <a:t>xGoals</a:t>
            </a:r>
            <a:r>
              <a:rPr dirty="0"/>
              <a:t>, Shots on Target, Fouls</a:t>
            </a:r>
          </a:p>
          <a:p>
            <a:r>
              <a:rPr dirty="0"/>
              <a:t>Future Work: Add player form, weather conditions</a:t>
            </a:r>
          </a:p>
          <a:p>
            <a:r>
              <a:rPr dirty="0"/>
              <a:t>Try deep learning models for better predictions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61</TotalTime>
  <Words>362</Words>
  <Application>Microsoft Office PowerPoint</Application>
  <PresentationFormat>On-screen Show (4:3)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Machine Learning Project – Match Outcome Prediction</vt:lpstr>
      <vt:lpstr>1. The importance of Football </vt:lpstr>
      <vt:lpstr>2. The Data</vt:lpstr>
      <vt:lpstr>3. Data Preparation</vt:lpstr>
      <vt:lpstr>3. Exploratory Data Analysis (EDA)</vt:lpstr>
      <vt:lpstr>4. Outliers, Missing Data and Feature Engineering  </vt:lpstr>
      <vt:lpstr>4. Model Selection &amp; Training</vt:lpstr>
      <vt:lpstr>5. Model Evaluation</vt:lpstr>
      <vt:lpstr>6. Conclusion &amp; Model Deployment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Eitan Bluer</dc:creator>
  <cp:keywords/>
  <dc:description>generated using python-pptx</dc:description>
  <cp:lastModifiedBy>Eitan Bluer</cp:lastModifiedBy>
  <cp:revision>5</cp:revision>
  <dcterms:created xsi:type="dcterms:W3CDTF">2013-01-27T09:14:16Z</dcterms:created>
  <dcterms:modified xsi:type="dcterms:W3CDTF">2025-03-26T04:13:12Z</dcterms:modified>
  <cp:category/>
</cp:coreProperties>
</file>